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2"/>
  </p:notesMasterIdLst>
  <p:sldIdLst>
    <p:sldId id="257" r:id="rId2"/>
    <p:sldId id="271" r:id="rId3"/>
    <p:sldId id="278" r:id="rId4"/>
    <p:sldId id="262" r:id="rId5"/>
    <p:sldId id="274" r:id="rId6"/>
    <p:sldId id="264" r:id="rId7"/>
    <p:sldId id="276" r:id="rId8"/>
    <p:sldId id="275" r:id="rId9"/>
    <p:sldId id="259" r:id="rId10"/>
    <p:sldId id="268" r:id="rId11"/>
    <p:sldId id="269" r:id="rId12"/>
    <p:sldId id="270" r:id="rId13"/>
    <p:sldId id="273" r:id="rId14"/>
    <p:sldId id="267" r:id="rId15"/>
    <p:sldId id="265" r:id="rId16"/>
    <p:sldId id="258" r:id="rId17"/>
    <p:sldId id="260" r:id="rId18"/>
    <p:sldId id="261" r:id="rId19"/>
    <p:sldId id="256" r:id="rId20"/>
    <p:sldId id="277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4F4"/>
    <a:srgbClr val="3071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22"/>
    <p:restoredTop sz="86659"/>
  </p:normalViewPr>
  <p:slideViewPr>
    <p:cSldViewPr snapToGrid="0" snapToObjects="1">
      <p:cViewPr>
        <p:scale>
          <a:sx n="184" d="100"/>
          <a:sy n="184" d="100"/>
        </p:scale>
        <p:origin x="1760" y="-352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6A4C22-BDD2-0D4C-858E-C9ED34B6B9A5}" type="datetimeFigureOut">
              <a:rPr lang="en-US" smtClean="0"/>
              <a:t>3/18/20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35702F-69C5-0248-8135-26AD113FC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536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5702F-69C5-0248-8135-26AD113FC8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586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5702F-69C5-0248-8135-26AD113FC8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01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5702F-69C5-0248-8135-26AD113FC80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839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3D056-8C23-9E4F-A6D2-4881C11B24E8}" type="datetimeFigureOut">
              <a:rPr lang="en-US" smtClean="0"/>
              <a:t>3/18/20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00169992-1F24-D54C-B6BA-9CCCE9C79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241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3D056-8C23-9E4F-A6D2-4881C11B24E8}" type="datetimeFigureOut">
              <a:rPr lang="en-US" smtClean="0"/>
              <a:t>3/18/20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69992-1F24-D54C-B6BA-9CCCE9C79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65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3D056-8C23-9E4F-A6D2-4881C11B24E8}" type="datetimeFigureOut">
              <a:rPr lang="en-US" smtClean="0"/>
              <a:t>3/18/20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69992-1F24-D54C-B6BA-9CCCE9C79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452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3D056-8C23-9E4F-A6D2-4881C11B24E8}" type="datetimeFigureOut">
              <a:rPr lang="en-US" smtClean="0"/>
              <a:t>3/18/20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69992-1F24-D54C-B6BA-9CCCE9C79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851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D13D056-8C23-9E4F-A6D2-4881C11B24E8}" type="datetimeFigureOut">
              <a:rPr lang="en-US" smtClean="0"/>
              <a:t>3/18/20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00169992-1F24-D54C-B6BA-9CCCE9C79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89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3D056-8C23-9E4F-A6D2-4881C11B24E8}" type="datetimeFigureOut">
              <a:rPr lang="en-US" smtClean="0"/>
              <a:t>3/18/20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69992-1F24-D54C-B6BA-9CCCE9C79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4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3D056-8C23-9E4F-A6D2-4881C11B24E8}" type="datetimeFigureOut">
              <a:rPr lang="en-US" smtClean="0"/>
              <a:t>3/18/20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69992-1F24-D54C-B6BA-9CCCE9C79C8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433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D13D056-8C23-9E4F-A6D2-4881C11B24E8}" type="datetimeFigureOut">
              <a:rPr lang="en-US" smtClean="0"/>
              <a:t>3/18/20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69992-1F24-D54C-B6BA-9CCCE9C79C8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8277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3D056-8C23-9E4F-A6D2-4881C11B24E8}" type="datetimeFigureOut">
              <a:rPr lang="en-US" smtClean="0"/>
              <a:t>3/18/20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69992-1F24-D54C-B6BA-9CCCE9C79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751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3D056-8C23-9E4F-A6D2-4881C11B24E8}" type="datetimeFigureOut">
              <a:rPr lang="en-US" smtClean="0"/>
              <a:t>3/18/20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69992-1F24-D54C-B6BA-9CCCE9C79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54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3D056-8C23-9E4F-A6D2-4881C11B24E8}" type="datetimeFigureOut">
              <a:rPr lang="en-US" smtClean="0"/>
              <a:t>3/18/20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69992-1F24-D54C-B6BA-9CCCE9C79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939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D13D056-8C23-9E4F-A6D2-4881C11B24E8}" type="datetimeFigureOut">
              <a:rPr lang="en-US" smtClean="0"/>
              <a:t>3/18/20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00169992-1F24-D54C-B6BA-9CCCE9C79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917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4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7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" r="50278"/>
          <a:stretch/>
        </p:blipFill>
        <p:spPr>
          <a:xfrm>
            <a:off x="803708" y="1080125"/>
            <a:ext cx="3567343" cy="38842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72"/>
          <a:stretch/>
        </p:blipFill>
        <p:spPr>
          <a:xfrm>
            <a:off x="4953538" y="1080125"/>
            <a:ext cx="3561812" cy="38842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0349" y="4964376"/>
            <a:ext cx="38340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/>
              <a:t>example_orig.mha</a:t>
            </a:r>
          </a:p>
          <a:p>
            <a:pPr algn="ctr"/>
            <a:r>
              <a:rPr lang="en-US" sz="2000" dirty="0"/>
              <a:t>Same intensities as acquired image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00043" y="4964376"/>
            <a:ext cx="38688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/>
              <a:t>example_prep.mha</a:t>
            </a:r>
          </a:p>
          <a:p>
            <a:pPr algn="ctr"/>
            <a:r>
              <a:rPr lang="en-US" sz="2000" dirty="0"/>
              <a:t>Intensities modified for registration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5264A1-8434-DF49-A4C1-C38D867BA318}"/>
              </a:ext>
            </a:extLst>
          </p:cNvPr>
          <p:cNvSpPr txBox="1"/>
          <p:nvPr/>
        </p:nvSpPr>
        <p:spPr>
          <a:xfrm>
            <a:off x="670349" y="6333894"/>
            <a:ext cx="190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preprocessing.png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490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92BC83-8BA7-8943-BC77-F57D49770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50" y="1143000"/>
            <a:ext cx="4254500" cy="45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238180-0EFE-654D-B6AE-DE3C25CE2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48" y="0"/>
            <a:ext cx="7504304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0EC519-608A-FE4D-91DE-21BF20BD2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7902" y="0"/>
            <a:ext cx="54281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026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9DE51A-BF62-4043-AFCF-994774F02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290" y="1193180"/>
            <a:ext cx="2610845" cy="3234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0122EC-9FB6-6C47-82CC-FEBA6C1E1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347" y="1194222"/>
            <a:ext cx="3658486" cy="32788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39D18F-D3A8-8146-B40E-DD73457BA8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24"/>
          <a:stretch/>
        </p:blipFill>
        <p:spPr>
          <a:xfrm>
            <a:off x="0" y="1528180"/>
            <a:ext cx="2548118" cy="2746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0EC7DD-7F05-D248-80F4-1041F9EB6C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14" t="92873" r="36594" b="1922"/>
          <a:stretch/>
        </p:blipFill>
        <p:spPr>
          <a:xfrm>
            <a:off x="2162020" y="1988457"/>
            <a:ext cx="290286" cy="1451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D82364-5660-274B-A5D3-A442A5B74313}"/>
              </a:ext>
            </a:extLst>
          </p:cNvPr>
          <p:cNvSpPr txBox="1"/>
          <p:nvPr/>
        </p:nvSpPr>
        <p:spPr>
          <a:xfrm>
            <a:off x="762000" y="4572002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E9FAC7-6067-EF41-998F-C35DDD1DA18E}"/>
              </a:ext>
            </a:extLst>
          </p:cNvPr>
          <p:cNvSpPr txBox="1"/>
          <p:nvPr/>
        </p:nvSpPr>
        <p:spPr>
          <a:xfrm>
            <a:off x="4203853" y="4572002"/>
            <a:ext cx="633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Graph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C678E4-07E1-B142-A5C6-EF8DCAFEE8B9}"/>
              </a:ext>
            </a:extLst>
          </p:cNvPr>
          <p:cNvSpPr txBox="1"/>
          <p:nvPr/>
        </p:nvSpPr>
        <p:spPr>
          <a:xfrm>
            <a:off x="7441973" y="4572002"/>
            <a:ext cx="5713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Table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BA3AF3-197A-EC4B-9323-B488E85B0C89}"/>
              </a:ext>
            </a:extLst>
          </p:cNvPr>
          <p:cNvSpPr txBox="1"/>
          <p:nvPr/>
        </p:nvSpPr>
        <p:spPr>
          <a:xfrm>
            <a:off x="244923" y="6037384"/>
            <a:ext cx="2303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cartilageThickness.png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EFB9EC-E420-8748-8509-CA32C90D5D58}"/>
              </a:ext>
            </a:extLst>
          </p:cNvPr>
          <p:cNvCxnSpPr/>
          <p:nvPr/>
        </p:nvCxnSpPr>
        <p:spPr>
          <a:xfrm>
            <a:off x="0" y="1242645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F633B08-799E-AF44-BB9F-D62F3279F173}"/>
              </a:ext>
            </a:extLst>
          </p:cNvPr>
          <p:cNvCxnSpPr/>
          <p:nvPr/>
        </p:nvCxnSpPr>
        <p:spPr>
          <a:xfrm>
            <a:off x="244923" y="4416239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217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9F9F43-8906-3341-8667-9578420E9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908" y="1200076"/>
            <a:ext cx="5105784" cy="3272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D29B20-D19A-6048-86EF-C01AA1F19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559" y="1200076"/>
            <a:ext cx="1528430" cy="33247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7D967C-2902-054C-9A9E-EA7E10051507}"/>
              </a:ext>
            </a:extLst>
          </p:cNvPr>
          <p:cNvSpPr txBox="1"/>
          <p:nvPr/>
        </p:nvSpPr>
        <p:spPr>
          <a:xfrm>
            <a:off x="3277736" y="4572002"/>
            <a:ext cx="633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Graph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3DCD2A-11EF-DC4C-AC54-0C64A773B3B6}"/>
              </a:ext>
            </a:extLst>
          </p:cNvPr>
          <p:cNvSpPr txBox="1"/>
          <p:nvPr/>
        </p:nvSpPr>
        <p:spPr>
          <a:xfrm>
            <a:off x="6785485" y="4572002"/>
            <a:ext cx="5713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7790C2-8499-D64E-9E62-66C4FD8AA140}"/>
              </a:ext>
            </a:extLst>
          </p:cNvPr>
          <p:cNvSpPr txBox="1"/>
          <p:nvPr/>
        </p:nvSpPr>
        <p:spPr>
          <a:xfrm>
            <a:off x="244923" y="6037384"/>
            <a:ext cx="2115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cartilageVolume.png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872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0CB3990-D98B-B543-B61E-D6DC24CD23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834" t="2376"/>
          <a:stretch/>
        </p:blipFill>
        <p:spPr>
          <a:xfrm>
            <a:off x="2310" y="1825756"/>
            <a:ext cx="2418161" cy="19060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D82364-5660-274B-A5D3-A442A5B74313}"/>
              </a:ext>
            </a:extLst>
          </p:cNvPr>
          <p:cNvSpPr txBox="1"/>
          <p:nvPr/>
        </p:nvSpPr>
        <p:spPr>
          <a:xfrm>
            <a:off x="566663" y="3893388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2D Map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E9FAC7-6067-EF41-998F-C35DDD1DA18E}"/>
              </a:ext>
            </a:extLst>
          </p:cNvPr>
          <p:cNvSpPr txBox="1"/>
          <p:nvPr/>
        </p:nvSpPr>
        <p:spPr>
          <a:xfrm>
            <a:off x="5066594" y="3893388"/>
            <a:ext cx="633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Graph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C678E4-07E1-B142-A5C6-EF8DCAFEE8B9}"/>
              </a:ext>
            </a:extLst>
          </p:cNvPr>
          <p:cNvSpPr txBox="1"/>
          <p:nvPr/>
        </p:nvSpPr>
        <p:spPr>
          <a:xfrm>
            <a:off x="7588298" y="3893388"/>
            <a:ext cx="5713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Table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BA3AF3-197A-EC4B-9323-B488E85B0C89}"/>
              </a:ext>
            </a:extLst>
          </p:cNvPr>
          <p:cNvSpPr txBox="1"/>
          <p:nvPr/>
        </p:nvSpPr>
        <p:spPr>
          <a:xfrm>
            <a:off x="244923" y="6037384"/>
            <a:ext cx="170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relaxometry.png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CC64C2-EBFA-2B49-9D49-2E865CF92F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14" r="8487"/>
          <a:stretch/>
        </p:blipFill>
        <p:spPr>
          <a:xfrm>
            <a:off x="2387807" y="1921092"/>
            <a:ext cx="1894940" cy="18167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6AFF4A-A4FA-1B49-A7EA-247AD40AE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3655" y="1800573"/>
            <a:ext cx="2118937" cy="2045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61A314-A6C8-1043-B754-FC8166AF0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2631" y="2057816"/>
            <a:ext cx="2482028" cy="14244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6D3BA8F-6E4D-584E-BBA4-81962C920F83}"/>
              </a:ext>
            </a:extLst>
          </p:cNvPr>
          <p:cNvSpPr txBox="1"/>
          <p:nvPr/>
        </p:nvSpPr>
        <p:spPr>
          <a:xfrm>
            <a:off x="2440832" y="3893388"/>
            <a:ext cx="1581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Interactive 3D Map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6D1DBA8-A8C8-8D43-A0E8-FF1DF48AF4F5}"/>
              </a:ext>
            </a:extLst>
          </p:cNvPr>
          <p:cNvCxnSpPr/>
          <p:nvPr/>
        </p:nvCxnSpPr>
        <p:spPr>
          <a:xfrm>
            <a:off x="0" y="70965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517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197AA-FA1E-1A4C-B371-42D953A1B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5C665-E0E0-2941-9BD4-1835A445F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683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10094E-05AC-9F40-BDC5-D705D474A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0" y="2245580"/>
            <a:ext cx="2080861" cy="20685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73D80A-D805-0B45-A7D8-D352F0B03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795" y="2245580"/>
            <a:ext cx="2099385" cy="20685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E81C29-3FFB-ED4C-804F-177F203F75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2887"/>
          <a:stretch/>
        </p:blipFill>
        <p:spPr>
          <a:xfrm>
            <a:off x="6625598" y="2245580"/>
            <a:ext cx="2481458" cy="20685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4ACC05B-A80D-7846-B1E2-22C4D13744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2964" y="2245580"/>
            <a:ext cx="2159187" cy="2068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6C66AC-4B52-5346-8A89-EA8DCBA0987C}"/>
              </a:ext>
            </a:extLst>
          </p:cNvPr>
          <p:cNvSpPr txBox="1"/>
          <p:nvPr/>
        </p:nvSpPr>
        <p:spPr>
          <a:xfrm>
            <a:off x="239084" y="5798635"/>
            <a:ext cx="4021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index.png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Image from subject 14 </a:t>
            </a:r>
            <a:r>
              <a:rPr lang="en-US" dirty="0" err="1"/>
              <a:t>inHouse</a:t>
            </a:r>
            <a:r>
              <a:rPr lang="en-US" dirty="0"/>
              <a:t> – slice 51</a:t>
            </a:r>
          </a:p>
        </p:txBody>
      </p:sp>
    </p:spTree>
    <p:extLst>
      <p:ext uri="{BB962C8B-B14F-4D97-AF65-F5344CB8AC3E}">
        <p14:creationId xmlns:p14="http://schemas.microsoft.com/office/powerpoint/2010/main" val="1560331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Inter-Subject Registration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2"/>
          <a:stretch/>
        </p:blipFill>
        <p:spPr>
          <a:xfrm>
            <a:off x="3089278" y="2212258"/>
            <a:ext cx="2939606" cy="2798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2"/>
          <a:stretch/>
        </p:blipFill>
        <p:spPr>
          <a:xfrm>
            <a:off x="54541" y="2212258"/>
            <a:ext cx="2916889" cy="27987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2"/>
          <a:stretch/>
        </p:blipFill>
        <p:spPr>
          <a:xfrm>
            <a:off x="6146733" y="2212258"/>
            <a:ext cx="2939563" cy="279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01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3B7EB3-4E5E-B940-ADCF-5612052537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72"/>
          <a:stretch/>
        </p:blipFill>
        <p:spPr>
          <a:xfrm>
            <a:off x="448982" y="1525518"/>
            <a:ext cx="2633289" cy="2871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671675-1021-7D48-85DD-7D2290149014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0770"/>
          <a:stretch/>
        </p:blipFill>
        <p:spPr>
          <a:xfrm>
            <a:off x="3251098" y="1525518"/>
            <a:ext cx="2633472" cy="28693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A99C0-ADA0-C64D-B6F6-C9130FCDC6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88" r="42363" b="14781"/>
          <a:stretch/>
        </p:blipFill>
        <p:spPr>
          <a:xfrm>
            <a:off x="6194322" y="1525518"/>
            <a:ext cx="2963209" cy="289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736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AABE7-2135-4C45-BA15-D1810A72C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85AAA-07F0-C44D-AEE3-44E92E30A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8428AF-EE6A-6847-83EB-E17EBAE318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54" r="20148"/>
          <a:stretch/>
        </p:blipFill>
        <p:spPr>
          <a:xfrm>
            <a:off x="3402711" y="2639038"/>
            <a:ext cx="3027809" cy="311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44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336" t="12876" r="3166" b="13383"/>
          <a:stretch/>
        </p:blipFill>
        <p:spPr>
          <a:xfrm>
            <a:off x="120656" y="453955"/>
            <a:ext cx="421180" cy="3321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8586" y="435380"/>
            <a:ext cx="1573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</a:t>
            </a:r>
            <a:r>
              <a:rPr lang="en-US"/>
              <a:t>neeCartSegm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2263518" y="195857"/>
            <a:ext cx="0" cy="450308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/>
          <p:cNvSpPr>
            <a:spLocks noChangeAspect="1"/>
          </p:cNvSpPr>
          <p:nvPr/>
        </p:nvSpPr>
        <p:spPr>
          <a:xfrm rot="5400000">
            <a:off x="2047186" y="550844"/>
            <a:ext cx="138404" cy="138404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3572321" y="195857"/>
            <a:ext cx="0" cy="450308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5823048" y="195857"/>
            <a:ext cx="0" cy="450308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2341447" y="1618721"/>
            <a:ext cx="5450951" cy="2701555"/>
            <a:chOff x="2341447" y="435380"/>
            <a:chExt cx="5450951" cy="270155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/>
            <a:srcRect l="3336" t="12876" r="3166" b="13383"/>
            <a:stretch/>
          </p:blipFill>
          <p:spPr>
            <a:xfrm>
              <a:off x="2341447" y="453955"/>
              <a:ext cx="421180" cy="332183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760163" y="435380"/>
              <a:ext cx="595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</a:t>
              </a:r>
            </a:p>
          </p:txBody>
        </p:sp>
        <p:sp>
          <p:nvSpPr>
            <p:cNvPr id="14" name="Triangle 13"/>
            <p:cNvSpPr>
              <a:spLocks noChangeAspect="1"/>
            </p:cNvSpPr>
            <p:nvPr/>
          </p:nvSpPr>
          <p:spPr>
            <a:xfrm rot="5400000">
              <a:off x="3365412" y="569255"/>
              <a:ext cx="138404" cy="13840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"/>
            <a:srcRect l="3336" t="12876" r="3166" b="13383"/>
            <a:stretch/>
          </p:blipFill>
          <p:spPr>
            <a:xfrm>
              <a:off x="3642899" y="453955"/>
              <a:ext cx="421180" cy="332183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2"/>
            <a:srcRect l="3336" t="12876" r="3166" b="13383"/>
            <a:stretch/>
          </p:blipFill>
          <p:spPr>
            <a:xfrm>
              <a:off x="3643890" y="1423541"/>
              <a:ext cx="421180" cy="332183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2"/>
            <a:srcRect l="3336" t="12876" r="3166" b="13383"/>
            <a:stretch/>
          </p:blipFill>
          <p:spPr>
            <a:xfrm>
              <a:off x="3642899" y="948035"/>
              <a:ext cx="421180" cy="33218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2"/>
            <a:srcRect l="3336" t="12876" r="3166" b="13383"/>
            <a:stretch/>
          </p:blipFill>
          <p:spPr>
            <a:xfrm>
              <a:off x="5900337" y="1492698"/>
              <a:ext cx="421180" cy="332183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2"/>
            <a:srcRect l="3336" t="12876" r="3166" b="13383"/>
            <a:stretch/>
          </p:blipFill>
          <p:spPr>
            <a:xfrm>
              <a:off x="5900337" y="1923858"/>
              <a:ext cx="421180" cy="332183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2"/>
            <a:srcRect l="3336" t="12876" r="3166" b="13383"/>
            <a:stretch/>
          </p:blipFill>
          <p:spPr>
            <a:xfrm>
              <a:off x="5900337" y="2355018"/>
              <a:ext cx="421180" cy="332183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2"/>
            <a:srcRect l="3336" t="12876" r="3166" b="13383"/>
            <a:stretch/>
          </p:blipFill>
          <p:spPr>
            <a:xfrm>
              <a:off x="5905149" y="2786178"/>
              <a:ext cx="421180" cy="332183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4068212" y="435380"/>
              <a:ext cx="1594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parameterFiles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068212" y="929460"/>
              <a:ext cx="1130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reference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068212" y="1404922"/>
              <a:ext cx="1063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subjects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319280" y="1474124"/>
              <a:ext cx="1063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original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315147" y="1908581"/>
              <a:ext cx="14772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preprocessed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315146" y="2333146"/>
              <a:ext cx="14772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registered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315145" y="2767603"/>
              <a:ext cx="14772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segmented</a:t>
              </a:r>
            </a:p>
          </p:txBody>
        </p:sp>
        <p:sp>
          <p:nvSpPr>
            <p:cNvPr id="35" name="Triangle 34"/>
            <p:cNvSpPr>
              <a:spLocks noChangeAspect="1"/>
            </p:cNvSpPr>
            <p:nvPr/>
          </p:nvSpPr>
          <p:spPr>
            <a:xfrm rot="5400000">
              <a:off x="5616218" y="1520385"/>
              <a:ext cx="138404" cy="13840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338981" y="436548"/>
            <a:ext cx="3310898" cy="863412"/>
            <a:chOff x="2338981" y="1897798"/>
            <a:chExt cx="3310898" cy="86341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/>
            <a:srcRect l="3336" t="12876" r="3166" b="13383"/>
            <a:stretch/>
          </p:blipFill>
          <p:spPr>
            <a:xfrm>
              <a:off x="2338981" y="1917576"/>
              <a:ext cx="421180" cy="33218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759968" y="1899001"/>
              <a:ext cx="692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code</a:t>
              </a:r>
            </a:p>
          </p:txBody>
        </p:sp>
        <p:sp>
          <p:nvSpPr>
            <p:cNvPr id="34" name="Triangle 33"/>
            <p:cNvSpPr>
              <a:spLocks noChangeAspect="1"/>
            </p:cNvSpPr>
            <p:nvPr/>
          </p:nvSpPr>
          <p:spPr>
            <a:xfrm rot="5400000">
              <a:off x="3352191" y="2031673"/>
              <a:ext cx="138404" cy="13840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2"/>
            <a:srcRect l="3336" t="12876" r="3166" b="13383"/>
            <a:stretch/>
          </p:blipFill>
          <p:spPr>
            <a:xfrm>
              <a:off x="3629678" y="1916373"/>
              <a:ext cx="421180" cy="332183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2"/>
            <a:srcRect l="3336" t="12876" r="3166" b="13383"/>
            <a:stretch/>
          </p:blipFill>
          <p:spPr>
            <a:xfrm>
              <a:off x="3629678" y="2410453"/>
              <a:ext cx="421180" cy="332183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4054991" y="1897798"/>
              <a:ext cx="1594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preprocessing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54990" y="2391878"/>
              <a:ext cx="15612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segmentation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0662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10094E-05AC-9F40-BDC5-D705D474A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49" y="2245580"/>
            <a:ext cx="2080861" cy="20685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73D80A-D805-0B45-A7D8-D352F0B03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194" y="2245580"/>
            <a:ext cx="2099385" cy="20685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4ACC05B-A80D-7846-B1E2-22C4D1374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5363" y="2245580"/>
            <a:ext cx="2159187" cy="2068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6C66AC-4B52-5346-8A89-EA8DCBA0987C}"/>
              </a:ext>
            </a:extLst>
          </p:cNvPr>
          <p:cNvSpPr txBox="1"/>
          <p:nvPr/>
        </p:nvSpPr>
        <p:spPr>
          <a:xfrm>
            <a:off x="239084" y="5798635"/>
            <a:ext cx="40214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index.png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Image from subject 14 </a:t>
            </a:r>
            <a:r>
              <a:rPr lang="en-US" dirty="0" err="1"/>
              <a:t>inHouse</a:t>
            </a:r>
            <a:r>
              <a:rPr lang="en-US" dirty="0"/>
              <a:t> – slice 51</a:t>
            </a:r>
          </a:p>
          <a:p>
            <a:r>
              <a:rPr lang="en-US" dirty="0"/>
              <a:t>DESS of subject 11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5CB681-4F13-EA4E-957E-323F8DA6E0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704"/>
          <a:stretch/>
        </p:blipFill>
        <p:spPr>
          <a:xfrm>
            <a:off x="6666909" y="2337105"/>
            <a:ext cx="2159187" cy="18832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AF5E32-98D7-4A48-9569-161193E5E49D}"/>
              </a:ext>
            </a:extLst>
          </p:cNvPr>
          <p:cNvSpPr txBox="1"/>
          <p:nvPr/>
        </p:nvSpPr>
        <p:spPr>
          <a:xfrm>
            <a:off x="631427" y="4314092"/>
            <a:ext cx="1273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MR acquisition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27A728-323B-EE4B-84B3-79792106D904}"/>
              </a:ext>
            </a:extLst>
          </p:cNvPr>
          <p:cNvSpPr txBox="1"/>
          <p:nvPr/>
        </p:nvSpPr>
        <p:spPr>
          <a:xfrm>
            <a:off x="2850953" y="4314089"/>
            <a:ext cx="12018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Segmentation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FDB56C-2E6A-4743-B8D8-A2C01ACE7516}"/>
              </a:ext>
            </a:extLst>
          </p:cNvPr>
          <p:cNvSpPr txBox="1"/>
          <p:nvPr/>
        </p:nvSpPr>
        <p:spPr>
          <a:xfrm>
            <a:off x="4765665" y="4314089"/>
            <a:ext cx="15537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Cartilage thickness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26C0B6-E401-F646-A01E-203F0BA35B80}"/>
              </a:ext>
            </a:extLst>
          </p:cNvPr>
          <p:cNvSpPr txBox="1"/>
          <p:nvPr/>
        </p:nvSpPr>
        <p:spPr>
          <a:xfrm>
            <a:off x="7287214" y="431409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</a:t>
            </a:r>
            <a:r>
              <a:rPr lang="en-US" sz="1400" baseline="-25000" dirty="0"/>
              <a:t>2</a:t>
            </a:r>
            <a:r>
              <a:rPr lang="en-US" sz="1400" dirty="0"/>
              <a:t> map</a:t>
            </a:r>
          </a:p>
        </p:txBody>
      </p:sp>
    </p:spTree>
    <p:extLst>
      <p:ext uri="{BB962C8B-B14F-4D97-AF65-F5344CB8AC3E}">
        <p14:creationId xmlns:p14="http://schemas.microsoft.com/office/powerpoint/2010/main" val="74005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0D8EC6-81D9-DA4B-8F95-D390FA923C79}"/>
              </a:ext>
            </a:extLst>
          </p:cNvPr>
          <p:cNvSpPr/>
          <p:nvPr/>
        </p:nvSpPr>
        <p:spPr>
          <a:xfrm>
            <a:off x="-1" y="0"/>
            <a:ext cx="9287691" cy="6766560"/>
          </a:xfrm>
          <a:prstGeom prst="rect">
            <a:avLst/>
          </a:prstGeom>
          <a:solidFill>
            <a:srgbClr val="F4F4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0C370B-F693-FF4C-9EFC-51F9DF614D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64" b="94773" l="12243" r="90561">
                        <a14:foregroundMark x1="12243" y1="58750" x2="12243" y2="58750"/>
                        <a14:foregroundMark x1="12243" y1="62955" x2="12243" y2="62955"/>
                        <a14:foregroundMark x1="77944" y1="8977" x2="77944" y2="8977"/>
                        <a14:foregroundMark x1="28224" y1="90341" x2="28224" y2="90341"/>
                        <a14:foregroundMark x1="26262" y1="91818" x2="26262" y2="91818"/>
                        <a14:foregroundMark x1="80187" y1="93977" x2="80187" y2="93977"/>
                        <a14:foregroundMark x1="80654" y1="94773" x2="80654" y2="94773"/>
                      </a14:backgroundRemoval>
                    </a14:imgEffect>
                  </a14:imgLayer>
                </a14:imgProps>
              </a:ext>
            </a:extLst>
          </a:blip>
          <a:srcRect l="5704"/>
          <a:stretch/>
        </p:blipFill>
        <p:spPr>
          <a:xfrm>
            <a:off x="457200" y="-137410"/>
            <a:ext cx="8020594" cy="699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177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10094E-05AC-9F40-BDC5-D705D474A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918" y="475399"/>
            <a:ext cx="2080861" cy="20685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73D80A-D805-0B45-A7D8-D352F0B03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563" y="475399"/>
            <a:ext cx="2099385" cy="20685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4ACC05B-A80D-7846-B1E2-22C4D1374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2918" y="2983129"/>
            <a:ext cx="2159187" cy="2068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6C66AC-4B52-5346-8A89-EA8DCBA0987C}"/>
              </a:ext>
            </a:extLst>
          </p:cNvPr>
          <p:cNvSpPr txBox="1"/>
          <p:nvPr/>
        </p:nvSpPr>
        <p:spPr>
          <a:xfrm>
            <a:off x="239084" y="5798635"/>
            <a:ext cx="40214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index.png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Image from subject 14 </a:t>
            </a:r>
            <a:r>
              <a:rPr lang="en-US" dirty="0" err="1"/>
              <a:t>inHouse</a:t>
            </a:r>
            <a:r>
              <a:rPr lang="en-US" dirty="0"/>
              <a:t> – slice 51</a:t>
            </a:r>
          </a:p>
          <a:p>
            <a:r>
              <a:rPr lang="en-US" dirty="0"/>
              <a:t>DESS of subject 11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5CB681-4F13-EA4E-957E-323F8DA6E0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704"/>
          <a:stretch/>
        </p:blipFill>
        <p:spPr>
          <a:xfrm>
            <a:off x="4447563" y="3064713"/>
            <a:ext cx="2159187" cy="18832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AF5E32-98D7-4A48-9569-161193E5E49D}"/>
              </a:ext>
            </a:extLst>
          </p:cNvPr>
          <p:cNvSpPr txBox="1"/>
          <p:nvPr/>
        </p:nvSpPr>
        <p:spPr>
          <a:xfrm>
            <a:off x="2676796" y="2543911"/>
            <a:ext cx="1273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MR acquisition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27A728-323B-EE4B-84B3-79792106D904}"/>
              </a:ext>
            </a:extLst>
          </p:cNvPr>
          <p:cNvSpPr txBox="1"/>
          <p:nvPr/>
        </p:nvSpPr>
        <p:spPr>
          <a:xfrm>
            <a:off x="4893232" y="2543910"/>
            <a:ext cx="12018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Segmentation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FDB56C-2E6A-4743-B8D8-A2C01ACE7516}"/>
              </a:ext>
            </a:extLst>
          </p:cNvPr>
          <p:cNvSpPr txBox="1"/>
          <p:nvPr/>
        </p:nvSpPr>
        <p:spPr>
          <a:xfrm>
            <a:off x="2443220" y="5051638"/>
            <a:ext cx="15537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Cartilage thickness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26C0B6-E401-F646-A01E-203F0BA35B80}"/>
              </a:ext>
            </a:extLst>
          </p:cNvPr>
          <p:cNvSpPr txBox="1"/>
          <p:nvPr/>
        </p:nvSpPr>
        <p:spPr>
          <a:xfrm>
            <a:off x="5147023" y="5051638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</a:t>
            </a:r>
            <a:r>
              <a:rPr lang="en-US" sz="1400" baseline="-25000" dirty="0"/>
              <a:t>2</a:t>
            </a:r>
            <a:r>
              <a:rPr lang="en-US" sz="1400" dirty="0"/>
              <a:t> map</a:t>
            </a:r>
          </a:p>
        </p:txBody>
      </p:sp>
    </p:spTree>
    <p:extLst>
      <p:ext uri="{BB962C8B-B14F-4D97-AF65-F5344CB8AC3E}">
        <p14:creationId xmlns:p14="http://schemas.microsoft.com/office/powerpoint/2010/main" val="1856927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557F33-4948-6649-B295-47C5F8BD6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58" t="1731" b="20699"/>
          <a:stretch/>
        </p:blipFill>
        <p:spPr>
          <a:xfrm>
            <a:off x="155642" y="1219200"/>
            <a:ext cx="8920275" cy="2759153"/>
          </a:xfr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E7904AC9-CE0C-0240-83ED-CE61BC772F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17" t="2388" r="72151" b="89043"/>
          <a:stretch/>
        </p:blipFill>
        <p:spPr>
          <a:xfrm>
            <a:off x="3954582" y="1251625"/>
            <a:ext cx="371062" cy="304800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E9F4C58-7A4B-8349-86EC-A31BDC61A4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72" t="35604" r="23288" b="54444"/>
          <a:stretch/>
        </p:blipFill>
        <p:spPr>
          <a:xfrm>
            <a:off x="5087718" y="1243043"/>
            <a:ext cx="1871275" cy="353989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10EA0C0E-CA03-F14C-96EE-EB2B92764D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73" t="46772" r="27143" b="33037"/>
          <a:stretch/>
        </p:blipFill>
        <p:spPr>
          <a:xfrm>
            <a:off x="5153035" y="2428347"/>
            <a:ext cx="1489091" cy="718189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320FFAB3-508B-5C46-A92A-AB429A60A8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84" t="3182" r="25941" b="88159"/>
          <a:stretch/>
        </p:blipFill>
        <p:spPr>
          <a:xfrm>
            <a:off x="5098171" y="3230461"/>
            <a:ext cx="1632013" cy="30800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268997F-DFBA-E947-9A99-50778C83EDD3}"/>
              </a:ext>
            </a:extLst>
          </p:cNvPr>
          <p:cNvSpPr/>
          <p:nvPr/>
        </p:nvSpPr>
        <p:spPr>
          <a:xfrm>
            <a:off x="8349434" y="1019908"/>
            <a:ext cx="351693" cy="35345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D3DED78-8DDA-9640-BCA4-EACF475D9F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97" t="10781" r="49493" b="54872"/>
          <a:stretch/>
        </p:blipFill>
        <p:spPr>
          <a:xfrm>
            <a:off x="661674" y="1279669"/>
            <a:ext cx="783721" cy="280736"/>
          </a:xfrm>
          <a:prstGeom prst="rect">
            <a:avLst/>
          </a:prstGeom>
        </p:spPr>
      </p:pic>
      <p:pic>
        <p:nvPicPr>
          <p:cNvPr id="27" name="Content Placeholder 4">
            <a:extLst>
              <a:ext uri="{FF2B5EF4-FFF2-40B4-BE49-F238E27FC236}">
                <a16:creationId xmlns:a16="http://schemas.microsoft.com/office/drawing/2014/main" id="{0F88FD6D-A736-C945-95DD-50FB6937C1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17" t="2388" r="72151" b="89043"/>
          <a:stretch/>
        </p:blipFill>
        <p:spPr>
          <a:xfrm>
            <a:off x="1428325" y="1278056"/>
            <a:ext cx="371062" cy="304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724797-7102-7742-A935-2485DAB570CB}"/>
              </a:ext>
            </a:extLst>
          </p:cNvPr>
          <p:cNvSpPr/>
          <p:nvPr/>
        </p:nvSpPr>
        <p:spPr>
          <a:xfrm>
            <a:off x="-1026" y="1207010"/>
            <a:ext cx="4548380" cy="425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BEBC49B-12CD-B342-8DE6-3E92249F8E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09" t="16388" r="58093" b="25926"/>
          <a:stretch/>
        </p:blipFill>
        <p:spPr>
          <a:xfrm>
            <a:off x="259893" y="1274560"/>
            <a:ext cx="1371600" cy="345825"/>
          </a:xfrm>
          <a:prstGeom prst="rect">
            <a:avLst/>
          </a:prstGeom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4C5D128D-574E-CA42-B0E9-DCD2A1BE1D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379" t="3224" r="1267" b="90142"/>
          <a:stretch/>
        </p:blipFill>
        <p:spPr>
          <a:xfrm>
            <a:off x="4290991" y="1273993"/>
            <a:ext cx="211394" cy="235974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368C5D-57EC-B947-A79F-6CD51C031774}"/>
              </a:ext>
            </a:extLst>
          </p:cNvPr>
          <p:cNvCxnSpPr>
            <a:cxnSpLocks/>
          </p:cNvCxnSpPr>
          <p:nvPr/>
        </p:nvCxnSpPr>
        <p:spPr>
          <a:xfrm>
            <a:off x="127786" y="1220269"/>
            <a:ext cx="0" cy="277063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3071357-6411-4E4B-9263-C773E05AC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365" y="3605455"/>
            <a:ext cx="1710943" cy="37289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96270B2-3ABD-3B48-8B6C-90116CF38804}"/>
              </a:ext>
            </a:extLst>
          </p:cNvPr>
          <p:cNvSpPr txBox="1"/>
          <p:nvPr/>
        </p:nvSpPr>
        <p:spPr>
          <a:xfrm>
            <a:off x="670349" y="6333894"/>
            <a:ext cx="2026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folderStructure.png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721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557F33-4948-6649-B295-47C5F8BD6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58" t="1731" b="20699"/>
          <a:stretch/>
        </p:blipFill>
        <p:spPr>
          <a:xfrm>
            <a:off x="155642" y="1219200"/>
            <a:ext cx="8920275" cy="2759153"/>
          </a:xfr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E7904AC9-CE0C-0240-83ED-CE61BC772F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17" t="2388" r="72151" b="89043"/>
          <a:stretch/>
        </p:blipFill>
        <p:spPr>
          <a:xfrm>
            <a:off x="3954582" y="1251625"/>
            <a:ext cx="371062" cy="304800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E9F4C58-7A4B-8349-86EC-A31BDC61A4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72" t="35604" r="23288" b="54444"/>
          <a:stretch/>
        </p:blipFill>
        <p:spPr>
          <a:xfrm>
            <a:off x="5087718" y="1243043"/>
            <a:ext cx="1871275" cy="353989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10EA0C0E-CA03-F14C-96EE-EB2B92764D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73" t="46772" r="27143" b="33037"/>
          <a:stretch/>
        </p:blipFill>
        <p:spPr>
          <a:xfrm>
            <a:off x="5153035" y="2428347"/>
            <a:ext cx="1489091" cy="718189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320FFAB3-508B-5C46-A92A-AB429A60A8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84" t="3182" r="25941" b="88159"/>
          <a:stretch/>
        </p:blipFill>
        <p:spPr>
          <a:xfrm>
            <a:off x="5098171" y="3230461"/>
            <a:ext cx="1632013" cy="30800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268997F-DFBA-E947-9A99-50778C83EDD3}"/>
              </a:ext>
            </a:extLst>
          </p:cNvPr>
          <p:cNvSpPr/>
          <p:nvPr/>
        </p:nvSpPr>
        <p:spPr>
          <a:xfrm>
            <a:off x="8349434" y="1019908"/>
            <a:ext cx="351693" cy="35345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12B79E-0724-9E40-B432-E3F4A2B0CD17}"/>
              </a:ext>
            </a:extLst>
          </p:cNvPr>
          <p:cNvSpPr/>
          <p:nvPr/>
        </p:nvSpPr>
        <p:spPr>
          <a:xfrm>
            <a:off x="4586264" y="1625971"/>
            <a:ext cx="3128394" cy="343457"/>
          </a:xfrm>
          <a:prstGeom prst="rect">
            <a:avLst/>
          </a:prstGeom>
          <a:noFill/>
          <a:ln w="31750">
            <a:solidFill>
              <a:srgbClr val="3071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689030-4E6C-BE4B-9BE2-772959F4D898}"/>
              </a:ext>
            </a:extLst>
          </p:cNvPr>
          <p:cNvSpPr txBox="1"/>
          <p:nvPr/>
        </p:nvSpPr>
        <p:spPr>
          <a:xfrm>
            <a:off x="910400" y="2260614"/>
            <a:ext cx="2973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Paste your dicom folders here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8A42A32-2F02-B74B-A771-2339CD9108B0}"/>
              </a:ext>
            </a:extLst>
          </p:cNvPr>
          <p:cNvCxnSpPr/>
          <p:nvPr/>
        </p:nvCxnSpPr>
        <p:spPr>
          <a:xfrm flipV="1">
            <a:off x="3829160" y="1807108"/>
            <a:ext cx="647845" cy="660518"/>
          </a:xfrm>
          <a:prstGeom prst="straightConnector1">
            <a:avLst/>
          </a:prstGeom>
          <a:ln w="31750">
            <a:solidFill>
              <a:srgbClr val="3071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D3DED78-8DDA-9640-BCA4-EACF475D9F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97" t="10781" r="49493" b="54872"/>
          <a:stretch/>
        </p:blipFill>
        <p:spPr>
          <a:xfrm>
            <a:off x="661674" y="1279669"/>
            <a:ext cx="783721" cy="280736"/>
          </a:xfrm>
          <a:prstGeom prst="rect">
            <a:avLst/>
          </a:prstGeom>
        </p:spPr>
      </p:pic>
      <p:pic>
        <p:nvPicPr>
          <p:cNvPr id="27" name="Content Placeholder 4">
            <a:extLst>
              <a:ext uri="{FF2B5EF4-FFF2-40B4-BE49-F238E27FC236}">
                <a16:creationId xmlns:a16="http://schemas.microsoft.com/office/drawing/2014/main" id="{0F88FD6D-A736-C945-95DD-50FB6937C1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17" t="2388" r="72151" b="89043"/>
          <a:stretch/>
        </p:blipFill>
        <p:spPr>
          <a:xfrm>
            <a:off x="1428325" y="1278056"/>
            <a:ext cx="371062" cy="304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724797-7102-7742-A935-2485DAB570CB}"/>
              </a:ext>
            </a:extLst>
          </p:cNvPr>
          <p:cNvSpPr/>
          <p:nvPr/>
        </p:nvSpPr>
        <p:spPr>
          <a:xfrm>
            <a:off x="-1026" y="1207010"/>
            <a:ext cx="4548380" cy="425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BEBC49B-12CD-B342-8DE6-3E92249F8E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09" t="16388" r="58093" b="25926"/>
          <a:stretch/>
        </p:blipFill>
        <p:spPr>
          <a:xfrm>
            <a:off x="259893" y="1274560"/>
            <a:ext cx="1371600" cy="345825"/>
          </a:xfrm>
          <a:prstGeom prst="rect">
            <a:avLst/>
          </a:prstGeom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4C5D128D-574E-CA42-B0E9-DCD2A1BE1D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379" t="3224" r="1267" b="90142"/>
          <a:stretch/>
        </p:blipFill>
        <p:spPr>
          <a:xfrm>
            <a:off x="4290991" y="1273993"/>
            <a:ext cx="211394" cy="235974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368C5D-57EC-B947-A79F-6CD51C031774}"/>
              </a:ext>
            </a:extLst>
          </p:cNvPr>
          <p:cNvCxnSpPr>
            <a:cxnSpLocks/>
          </p:cNvCxnSpPr>
          <p:nvPr/>
        </p:nvCxnSpPr>
        <p:spPr>
          <a:xfrm>
            <a:off x="127786" y="1220269"/>
            <a:ext cx="0" cy="277063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3071357-6411-4E4B-9263-C773E05AC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365" y="3605455"/>
            <a:ext cx="1710943" cy="37289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96270B2-3ABD-3B48-8B6C-90116CF38804}"/>
              </a:ext>
            </a:extLst>
          </p:cNvPr>
          <p:cNvSpPr txBox="1"/>
          <p:nvPr/>
        </p:nvSpPr>
        <p:spPr>
          <a:xfrm>
            <a:off x="670349" y="6333894"/>
            <a:ext cx="2517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folderStructure.png</a:t>
            </a:r>
            <a:r>
              <a:rPr lang="en-US" dirty="0">
                <a:solidFill>
                  <a:srgbClr val="FF0000"/>
                </a:solidFill>
              </a:rPr>
              <a:t> (old)</a:t>
            </a:r>
          </a:p>
        </p:txBody>
      </p:sp>
    </p:spTree>
    <p:extLst>
      <p:ext uri="{BB962C8B-B14F-4D97-AF65-F5344CB8AC3E}">
        <p14:creationId xmlns:p14="http://schemas.microsoft.com/office/powerpoint/2010/main" val="217235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CA0E8FFE-D0B7-2C4B-9A67-060F691EB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5179048" y="1918478"/>
            <a:ext cx="208476" cy="17592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56C8B37-5333-A345-85CA-71CE5BD3E8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2144115" y="3098025"/>
            <a:ext cx="208476" cy="17592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6DBA7F9-ECFF-634E-A5C3-A942FF8A66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5184695" y="3097317"/>
            <a:ext cx="208476" cy="17592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343018C-A7F0-9248-A974-F7003840A4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5184695" y="1307352"/>
            <a:ext cx="208476" cy="17592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4E938D9-C567-864B-B00F-80313E6564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3659032" y="1307352"/>
            <a:ext cx="208476" cy="17592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D8C81C57-931E-944F-8151-1F33C0DE62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3659716" y="3100776"/>
            <a:ext cx="208476" cy="17592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C61A6AE-85C8-8840-B985-60567A5546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36" r="40219" b="-1"/>
          <a:stretch/>
        </p:blipFill>
        <p:spPr>
          <a:xfrm>
            <a:off x="3857436" y="3087196"/>
            <a:ext cx="1229932" cy="2112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5D962F-4117-A84E-8747-1858ED1431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680" b="56091"/>
          <a:stretch/>
        </p:blipFill>
        <p:spPr>
          <a:xfrm>
            <a:off x="2345030" y="1271864"/>
            <a:ext cx="947106" cy="2174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BD0250-5CBB-3F4F-AF19-4899A2B936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711" r="36328" b="5226"/>
          <a:stretch/>
        </p:blipFill>
        <p:spPr>
          <a:xfrm>
            <a:off x="2346823" y="3059504"/>
            <a:ext cx="1301915" cy="2529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AA1DC2E-51B7-0544-87FF-AE1B870D77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5337" b="61646"/>
          <a:stretch/>
        </p:blipFill>
        <p:spPr>
          <a:xfrm>
            <a:off x="3857004" y="1257417"/>
            <a:ext cx="713153" cy="21432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355B824-A54F-B84B-BF87-CC34054EE18D}"/>
              </a:ext>
            </a:extLst>
          </p:cNvPr>
          <p:cNvCxnSpPr>
            <a:cxnSpLocks/>
          </p:cNvCxnSpPr>
          <p:nvPr/>
        </p:nvCxnSpPr>
        <p:spPr>
          <a:xfrm>
            <a:off x="2350164" y="1082519"/>
            <a:ext cx="0" cy="246888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E9E8CCB9-6098-F046-99F7-9C0959BB51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2144115" y="1307352"/>
            <a:ext cx="208476" cy="17592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4C26C63-946A-504C-9C4D-EE271CF33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6714406" y="1920777"/>
            <a:ext cx="208476" cy="175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586635-9C1E-C548-BF1A-EBD850408F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239" r="32170" b="55932"/>
          <a:stretch/>
        </p:blipFill>
        <p:spPr>
          <a:xfrm>
            <a:off x="5388241" y="1902852"/>
            <a:ext cx="1386915" cy="2151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ABD0DDF-DC2E-144C-AF5B-A5243BB1BED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6141"/>
          <a:stretch/>
        </p:blipFill>
        <p:spPr>
          <a:xfrm>
            <a:off x="6918228" y="1872370"/>
            <a:ext cx="692312" cy="9779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8554A82-E125-A644-A4EF-A81A15F69C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8215248" y="1920777"/>
            <a:ext cx="208476" cy="17592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F556455-BE1A-3248-83B2-32E6AB853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8215248" y="2142646"/>
            <a:ext cx="208476" cy="17592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40A0A4C-BBB9-FF4D-B840-2E9F03A110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8215248" y="2364515"/>
            <a:ext cx="208476" cy="17592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EA54EEF-7F90-1145-9E4A-2CFC8FACAF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8215248" y="2586383"/>
            <a:ext cx="208476" cy="17592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DE53C94-5CB4-8D46-8248-D36C61BE08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6714406" y="1309699"/>
            <a:ext cx="208476" cy="1759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855C72-690F-C248-A96D-47E2F2E3C9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6797" b="20277"/>
          <a:stretch/>
        </p:blipFill>
        <p:spPr>
          <a:xfrm>
            <a:off x="6900040" y="1258101"/>
            <a:ext cx="683125" cy="4454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7D8D496-BA48-0C42-82AC-7C1DCD5A83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9935" r="43799" b="18088"/>
          <a:stretch/>
        </p:blipFill>
        <p:spPr>
          <a:xfrm>
            <a:off x="5392691" y="1254121"/>
            <a:ext cx="1149135" cy="24523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0C75D87-FA49-B24E-BB26-8BC49A2B44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8215248" y="1276270"/>
            <a:ext cx="208476" cy="17592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249DA74-3172-7D42-A9FD-2BE6B2DA00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8215248" y="1493731"/>
            <a:ext cx="208476" cy="175927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2522730-6770-A548-A704-5A4FEC53346E}"/>
              </a:ext>
            </a:extLst>
          </p:cNvPr>
          <p:cNvCxnSpPr>
            <a:cxnSpLocks/>
          </p:cNvCxnSpPr>
          <p:nvPr/>
        </p:nvCxnSpPr>
        <p:spPr>
          <a:xfrm>
            <a:off x="3874164" y="1082519"/>
            <a:ext cx="0" cy="246888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56F6582-1A4B-0F48-92AD-E074974F822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876" t="11092"/>
          <a:stretch/>
        </p:blipFill>
        <p:spPr>
          <a:xfrm>
            <a:off x="860092" y="1289426"/>
            <a:ext cx="775376" cy="23711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D97C16-6966-8440-8D31-FDA754B28E64}"/>
              </a:ext>
            </a:extLst>
          </p:cNvPr>
          <p:cNvCxnSpPr>
            <a:cxnSpLocks/>
          </p:cNvCxnSpPr>
          <p:nvPr/>
        </p:nvCxnSpPr>
        <p:spPr>
          <a:xfrm>
            <a:off x="826164" y="1082519"/>
            <a:ext cx="0" cy="246888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AD13F41-47BB-A343-91AE-DFB7643BD429}"/>
              </a:ext>
            </a:extLst>
          </p:cNvPr>
          <p:cNvCxnSpPr>
            <a:cxnSpLocks/>
          </p:cNvCxnSpPr>
          <p:nvPr/>
        </p:nvCxnSpPr>
        <p:spPr>
          <a:xfrm>
            <a:off x="5398164" y="1082519"/>
            <a:ext cx="0" cy="246888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737B45C-3732-0144-A0BD-FE9352F880E3}"/>
              </a:ext>
            </a:extLst>
          </p:cNvPr>
          <p:cNvCxnSpPr>
            <a:cxnSpLocks/>
          </p:cNvCxnSpPr>
          <p:nvPr/>
        </p:nvCxnSpPr>
        <p:spPr>
          <a:xfrm>
            <a:off x="6922164" y="1082519"/>
            <a:ext cx="0" cy="246888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8A70157-C2C7-E34E-A82A-3ED54D51055D}"/>
              </a:ext>
            </a:extLst>
          </p:cNvPr>
          <p:cNvSpPr txBox="1"/>
          <p:nvPr/>
        </p:nvSpPr>
        <p:spPr>
          <a:xfrm>
            <a:off x="670349" y="6333894"/>
            <a:ext cx="1819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demoFolders.png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D4EBB82-7607-5B45-B056-A99E49F13D96}"/>
              </a:ext>
            </a:extLst>
          </p:cNvPr>
          <p:cNvCxnSpPr/>
          <p:nvPr/>
        </p:nvCxnSpPr>
        <p:spPr>
          <a:xfrm>
            <a:off x="8408876" y="1082518"/>
            <a:ext cx="0" cy="246888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5335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CA0E8FFE-D0B7-2C4B-9A67-060F691EB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5876884" y="1918478"/>
            <a:ext cx="208476" cy="17592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56C8B37-5333-A345-85CA-71CE5BD3E8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2841951" y="3098025"/>
            <a:ext cx="208476" cy="17592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6DBA7F9-ECFF-634E-A5C3-A942FF8A66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5882531" y="3097317"/>
            <a:ext cx="208476" cy="17592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343018C-A7F0-9248-A974-F7003840A4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5882531" y="1307352"/>
            <a:ext cx="208476" cy="17592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4E938D9-C567-864B-B00F-80313E6564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4356868" y="1307352"/>
            <a:ext cx="208476" cy="17592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D8C81C57-931E-944F-8151-1F33C0DE62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4357552" y="3100776"/>
            <a:ext cx="208476" cy="17592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C61A6AE-85C8-8840-B985-60567A5546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36" r="40219" b="-1"/>
          <a:stretch/>
        </p:blipFill>
        <p:spPr>
          <a:xfrm>
            <a:off x="4555272" y="3087196"/>
            <a:ext cx="1229932" cy="2112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8AE7E3-542B-DD42-96D7-CEE98C8BDC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9" t="16388" r="58093" b="25926"/>
          <a:stretch/>
        </p:blipFill>
        <p:spPr>
          <a:xfrm>
            <a:off x="68507" y="1307352"/>
            <a:ext cx="784520" cy="1978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5D962F-4117-A84E-8747-1858ED1431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680" b="56091"/>
          <a:stretch/>
        </p:blipFill>
        <p:spPr>
          <a:xfrm>
            <a:off x="3042866" y="1271864"/>
            <a:ext cx="947106" cy="2174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BD0250-5CBB-3F4F-AF19-4899A2B936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711" r="36328" b="5226"/>
          <a:stretch/>
        </p:blipFill>
        <p:spPr>
          <a:xfrm>
            <a:off x="3044659" y="3059504"/>
            <a:ext cx="1301915" cy="2529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AA1DC2E-51B7-0544-87FF-AE1B870D77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5337" b="61646"/>
          <a:stretch/>
        </p:blipFill>
        <p:spPr>
          <a:xfrm>
            <a:off x="4554840" y="1257417"/>
            <a:ext cx="713153" cy="2143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ABD5DA-C4C6-734C-8AAA-B4B2ADA13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1311403" y="1307352"/>
            <a:ext cx="208476" cy="175927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355B824-A54F-B84B-BF87-CC34054EE18D}"/>
              </a:ext>
            </a:extLst>
          </p:cNvPr>
          <p:cNvCxnSpPr>
            <a:cxnSpLocks/>
          </p:cNvCxnSpPr>
          <p:nvPr/>
        </p:nvCxnSpPr>
        <p:spPr>
          <a:xfrm>
            <a:off x="3048000" y="1082519"/>
            <a:ext cx="0" cy="246888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E9E8CCB9-6098-F046-99F7-9C0959BB51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2841951" y="1307352"/>
            <a:ext cx="208476" cy="17592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4C26C63-946A-504C-9C4D-EE271CF33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7412242" y="1920777"/>
            <a:ext cx="208476" cy="175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586635-9C1E-C548-BF1A-EBD850408F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239" r="32170" b="55932"/>
          <a:stretch/>
        </p:blipFill>
        <p:spPr>
          <a:xfrm>
            <a:off x="6086077" y="1902852"/>
            <a:ext cx="1386915" cy="2151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ABD0DDF-DC2E-144C-AF5B-A5243BB1BED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6141"/>
          <a:stretch/>
        </p:blipFill>
        <p:spPr>
          <a:xfrm>
            <a:off x="7616064" y="1872370"/>
            <a:ext cx="692312" cy="9779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8554A82-E125-A644-A4EF-A81A15F69C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8913084" y="1920777"/>
            <a:ext cx="208476" cy="17592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F556455-BE1A-3248-83B2-32E6AB853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8913084" y="2142646"/>
            <a:ext cx="208476" cy="17592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40A0A4C-BBB9-FF4D-B840-2E9F03A110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8913084" y="2364515"/>
            <a:ext cx="208476" cy="17592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EA54EEF-7F90-1145-9E4A-2CFC8FACAF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8913084" y="2586383"/>
            <a:ext cx="208476" cy="17592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DE53C94-5CB4-8D46-8248-D36C61BE08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7412242" y="1309699"/>
            <a:ext cx="208476" cy="1759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855C72-690F-C248-A96D-47E2F2E3C9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6797" b="20277"/>
          <a:stretch/>
        </p:blipFill>
        <p:spPr>
          <a:xfrm>
            <a:off x="7597876" y="1258101"/>
            <a:ext cx="683125" cy="4454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7D8D496-BA48-0C42-82AC-7C1DCD5A83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9935" r="43799" b="18088"/>
          <a:stretch/>
        </p:blipFill>
        <p:spPr>
          <a:xfrm>
            <a:off x="6090527" y="1254121"/>
            <a:ext cx="1149135" cy="24523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0C75D87-FA49-B24E-BB26-8BC49A2B44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8913084" y="1276270"/>
            <a:ext cx="208476" cy="17592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249DA74-3172-7D42-A9FD-2BE6B2DA00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8913084" y="1493731"/>
            <a:ext cx="208476" cy="175927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2522730-6770-A548-A704-5A4FEC53346E}"/>
              </a:ext>
            </a:extLst>
          </p:cNvPr>
          <p:cNvCxnSpPr>
            <a:cxnSpLocks/>
          </p:cNvCxnSpPr>
          <p:nvPr/>
        </p:nvCxnSpPr>
        <p:spPr>
          <a:xfrm>
            <a:off x="4572000" y="1082519"/>
            <a:ext cx="0" cy="246888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667F711-B124-2443-B0D4-BA1EBB8E0174}"/>
              </a:ext>
            </a:extLst>
          </p:cNvPr>
          <p:cNvCxnSpPr/>
          <p:nvPr/>
        </p:nvCxnSpPr>
        <p:spPr>
          <a:xfrm>
            <a:off x="46735" y="1082519"/>
            <a:ext cx="0" cy="246888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56F6582-1A4B-0F48-92AD-E074974F822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876" t="11092"/>
          <a:stretch/>
        </p:blipFill>
        <p:spPr>
          <a:xfrm>
            <a:off x="1557928" y="1289426"/>
            <a:ext cx="775376" cy="23711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D97C16-6966-8440-8D31-FDA754B28E64}"/>
              </a:ext>
            </a:extLst>
          </p:cNvPr>
          <p:cNvCxnSpPr>
            <a:cxnSpLocks/>
          </p:cNvCxnSpPr>
          <p:nvPr/>
        </p:nvCxnSpPr>
        <p:spPr>
          <a:xfrm>
            <a:off x="1524000" y="1082519"/>
            <a:ext cx="0" cy="246888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AD13F41-47BB-A343-91AE-DFB7643BD429}"/>
              </a:ext>
            </a:extLst>
          </p:cNvPr>
          <p:cNvCxnSpPr>
            <a:cxnSpLocks/>
          </p:cNvCxnSpPr>
          <p:nvPr/>
        </p:nvCxnSpPr>
        <p:spPr>
          <a:xfrm>
            <a:off x="6096000" y="1082519"/>
            <a:ext cx="0" cy="246888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737B45C-3732-0144-A0BD-FE9352F880E3}"/>
              </a:ext>
            </a:extLst>
          </p:cNvPr>
          <p:cNvCxnSpPr>
            <a:cxnSpLocks/>
          </p:cNvCxnSpPr>
          <p:nvPr/>
        </p:nvCxnSpPr>
        <p:spPr>
          <a:xfrm>
            <a:off x="7620000" y="1082519"/>
            <a:ext cx="0" cy="246888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8A70157-C2C7-E34E-A82A-3ED54D51055D}"/>
              </a:ext>
            </a:extLst>
          </p:cNvPr>
          <p:cNvSpPr txBox="1"/>
          <p:nvPr/>
        </p:nvSpPr>
        <p:spPr>
          <a:xfrm>
            <a:off x="670349" y="6333894"/>
            <a:ext cx="2155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demoFolders_v1.png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D4EBB82-7607-5B45-B056-A99E49F13D96}"/>
              </a:ext>
            </a:extLst>
          </p:cNvPr>
          <p:cNvCxnSpPr/>
          <p:nvPr/>
        </p:nvCxnSpPr>
        <p:spPr>
          <a:xfrm>
            <a:off x="9106712" y="1082518"/>
            <a:ext cx="0" cy="246888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860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CA0E8FFE-D0B7-2C4B-9A67-060F691EB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5876884" y="1918478"/>
            <a:ext cx="208476" cy="17592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7BAC865-E10E-474E-9ADD-95FF477F0A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4355747" y="2977507"/>
            <a:ext cx="208476" cy="17592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56C8B37-5333-A345-85CA-71CE5BD3E8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2841951" y="3783833"/>
            <a:ext cx="208476" cy="17592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6DBA7F9-ECFF-634E-A5C3-A942FF8A66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5882531" y="3783125"/>
            <a:ext cx="208476" cy="17592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65DE0B7-88C2-584A-917C-C21DBD6EE1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935" r="43799" b="18088"/>
          <a:stretch/>
        </p:blipFill>
        <p:spPr>
          <a:xfrm>
            <a:off x="6087761" y="2920801"/>
            <a:ext cx="1149135" cy="24523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34EC1B2-8170-B44A-9F8E-4A09AC5FBC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7412242" y="2975992"/>
            <a:ext cx="208476" cy="17592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2FE5015D-170F-974D-9905-A3D1EE9521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5882531" y="2974760"/>
            <a:ext cx="208476" cy="17592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343018C-A7F0-9248-A974-F7003840A4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5882531" y="1307352"/>
            <a:ext cx="208476" cy="17592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4E938D9-C567-864B-B00F-80313E6564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4356868" y="1307352"/>
            <a:ext cx="208476" cy="17592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D8C81C57-931E-944F-8151-1F33C0DE62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4357552" y="3786584"/>
            <a:ext cx="208476" cy="17592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C61A6AE-85C8-8840-B985-60567A5546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836" r="40219" b="-1"/>
          <a:stretch/>
        </p:blipFill>
        <p:spPr>
          <a:xfrm>
            <a:off x="4555272" y="3773004"/>
            <a:ext cx="1229932" cy="2112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8AE7E3-542B-DD42-96D7-CEE98C8BDC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9" t="16388" r="58093" b="25926"/>
          <a:stretch/>
        </p:blipFill>
        <p:spPr>
          <a:xfrm>
            <a:off x="51089" y="1307352"/>
            <a:ext cx="784520" cy="1978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5D962F-4117-A84E-8747-1858ED1431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3680" b="56091"/>
          <a:stretch/>
        </p:blipFill>
        <p:spPr>
          <a:xfrm>
            <a:off x="3042866" y="1271864"/>
            <a:ext cx="947106" cy="2174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BD0250-5CBB-3F4F-AF19-4899A2B936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3711" r="36328" b="5226"/>
          <a:stretch/>
        </p:blipFill>
        <p:spPr>
          <a:xfrm>
            <a:off x="3044659" y="3745312"/>
            <a:ext cx="1301915" cy="2529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3D0F35E-4622-1843-B5B3-5F87620EBA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" r="59812" b="3340"/>
          <a:stretch/>
        </p:blipFill>
        <p:spPr>
          <a:xfrm>
            <a:off x="7589750" y="2932809"/>
            <a:ext cx="831931" cy="5401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AA1DC2E-51B7-0544-87FF-AE1B870D77F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5337" b="61646"/>
          <a:stretch/>
        </p:blipFill>
        <p:spPr>
          <a:xfrm>
            <a:off x="4554840" y="1257417"/>
            <a:ext cx="713153" cy="2143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ABD5DA-C4C6-734C-8AAA-B4B2ADA13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1311403" y="1307352"/>
            <a:ext cx="208476" cy="175927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355B824-A54F-B84B-BF87-CC34054EE18D}"/>
              </a:ext>
            </a:extLst>
          </p:cNvPr>
          <p:cNvCxnSpPr/>
          <p:nvPr/>
        </p:nvCxnSpPr>
        <p:spPr>
          <a:xfrm>
            <a:off x="3048000" y="1082519"/>
            <a:ext cx="0" cy="310896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D4EBB82-7607-5B45-B056-A99E49F13D96}"/>
              </a:ext>
            </a:extLst>
          </p:cNvPr>
          <p:cNvCxnSpPr/>
          <p:nvPr/>
        </p:nvCxnSpPr>
        <p:spPr>
          <a:xfrm>
            <a:off x="9144000" y="792061"/>
            <a:ext cx="0" cy="235753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E9E8CCB9-6098-F046-99F7-9C0959BB51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2841951" y="1307352"/>
            <a:ext cx="208476" cy="17592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8EFEF23-5E32-5342-A2AC-13CB7878CE2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2537" r="66847" b="20558"/>
          <a:stretch/>
        </p:blipFill>
        <p:spPr>
          <a:xfrm>
            <a:off x="4553295" y="2938570"/>
            <a:ext cx="682091" cy="20622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A63D53D-2F27-D546-97F8-6DE08764ED52}"/>
              </a:ext>
            </a:extLst>
          </p:cNvPr>
          <p:cNvGrpSpPr/>
          <p:nvPr/>
        </p:nvGrpSpPr>
        <p:grpSpPr>
          <a:xfrm>
            <a:off x="6086077" y="1872370"/>
            <a:ext cx="3068141" cy="977900"/>
            <a:chOff x="6086077" y="1258945"/>
            <a:chExt cx="3068141" cy="97790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4C26C63-946A-504C-9C4D-EE271CF336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1340" t="12250" r="-1411" b="36445"/>
            <a:stretch/>
          </p:blipFill>
          <p:spPr>
            <a:xfrm>
              <a:off x="7412242" y="1307352"/>
              <a:ext cx="208476" cy="17592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1586635-9C1E-C548-BF1A-EBD850408F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239" r="32170" b="55932"/>
            <a:stretch/>
          </p:blipFill>
          <p:spPr>
            <a:xfrm>
              <a:off x="6086077" y="1289427"/>
              <a:ext cx="1386915" cy="21515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ABD0DDF-DC2E-144C-AF5B-A5243BB1BE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66141"/>
            <a:stretch/>
          </p:blipFill>
          <p:spPr>
            <a:xfrm>
              <a:off x="7616064" y="1258945"/>
              <a:ext cx="692312" cy="9779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8554A82-E125-A644-A4EF-A81A15F69C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1340" t="12250" r="-1411" b="36445"/>
            <a:stretch/>
          </p:blipFill>
          <p:spPr>
            <a:xfrm>
              <a:off x="8945742" y="1307352"/>
              <a:ext cx="208476" cy="17592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F556455-BE1A-3248-83B2-32E6AB8535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1340" t="12250" r="-1411" b="36445"/>
            <a:stretch/>
          </p:blipFill>
          <p:spPr>
            <a:xfrm>
              <a:off x="8945742" y="1529221"/>
              <a:ext cx="208476" cy="175927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40A0A4C-BBB9-FF4D-B840-2E9F03A11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1340" t="12250" r="-1411" b="36445"/>
            <a:stretch/>
          </p:blipFill>
          <p:spPr>
            <a:xfrm>
              <a:off x="8945742" y="1751090"/>
              <a:ext cx="208476" cy="175927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7EA54EEF-7F90-1145-9E4A-2CFC8FACAF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1340" t="12250" r="-1411" b="36445"/>
            <a:stretch/>
          </p:blipFill>
          <p:spPr>
            <a:xfrm>
              <a:off x="8945742" y="1972958"/>
              <a:ext cx="208476" cy="175927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B81B50E-E753-EC42-8332-8B29F9ADE37D}"/>
              </a:ext>
            </a:extLst>
          </p:cNvPr>
          <p:cNvGrpSpPr/>
          <p:nvPr/>
        </p:nvGrpSpPr>
        <p:grpSpPr>
          <a:xfrm>
            <a:off x="6090527" y="1254121"/>
            <a:ext cx="3063691" cy="449474"/>
            <a:chOff x="6090527" y="2314294"/>
            <a:chExt cx="3063691" cy="449474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4DE53C94-5CB4-8D46-8248-D36C61BE08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1340" t="12250" r="-1411" b="36445"/>
            <a:stretch/>
          </p:blipFill>
          <p:spPr>
            <a:xfrm>
              <a:off x="7412242" y="2369872"/>
              <a:ext cx="208476" cy="17592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8855C72-690F-C248-A96D-47E2F2E3C9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66797" b="20277"/>
            <a:stretch/>
          </p:blipFill>
          <p:spPr>
            <a:xfrm>
              <a:off x="7597876" y="2318274"/>
              <a:ext cx="683125" cy="44549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7D8D496-BA48-0C42-82AC-7C1DCD5A83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9935" r="43799" b="18088"/>
            <a:stretch/>
          </p:blipFill>
          <p:spPr>
            <a:xfrm>
              <a:off x="6090527" y="2314294"/>
              <a:ext cx="1149135" cy="245232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0C75D87-FA49-B24E-BB26-8BC49A2B44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1340" t="12250" r="-1411" b="36445"/>
            <a:stretch/>
          </p:blipFill>
          <p:spPr>
            <a:xfrm>
              <a:off x="8945742" y="2336443"/>
              <a:ext cx="208476" cy="175927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249DA74-3172-7D42-A9FD-2BE6B2DA00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1340" t="12250" r="-1411" b="36445"/>
            <a:stretch/>
          </p:blipFill>
          <p:spPr>
            <a:xfrm>
              <a:off x="8945742" y="2553904"/>
              <a:ext cx="208476" cy="175927"/>
            </a:xfrm>
            <a:prstGeom prst="rect">
              <a:avLst/>
            </a:prstGeom>
          </p:spPr>
        </p:pic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2F0E6958-2534-8640-9DEC-BDF7821706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8945742" y="2971250"/>
            <a:ext cx="208476" cy="17592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16C14CC6-1BA9-C440-9959-B165E8933F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8945742" y="3210604"/>
            <a:ext cx="208476" cy="175927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2522730-6770-A548-A704-5A4FEC53346E}"/>
              </a:ext>
            </a:extLst>
          </p:cNvPr>
          <p:cNvCxnSpPr/>
          <p:nvPr/>
        </p:nvCxnSpPr>
        <p:spPr>
          <a:xfrm>
            <a:off x="4572000" y="1082519"/>
            <a:ext cx="0" cy="310896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667F711-B124-2443-B0D4-BA1EBB8E0174}"/>
              </a:ext>
            </a:extLst>
          </p:cNvPr>
          <p:cNvCxnSpPr/>
          <p:nvPr/>
        </p:nvCxnSpPr>
        <p:spPr>
          <a:xfrm>
            <a:off x="0" y="1082519"/>
            <a:ext cx="0" cy="310896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56F6582-1A4B-0F48-92AD-E074974F822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876" t="11092"/>
          <a:stretch/>
        </p:blipFill>
        <p:spPr>
          <a:xfrm>
            <a:off x="1557928" y="1289426"/>
            <a:ext cx="775376" cy="23711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D97C16-6966-8440-8D31-FDA754B28E64}"/>
              </a:ext>
            </a:extLst>
          </p:cNvPr>
          <p:cNvCxnSpPr/>
          <p:nvPr/>
        </p:nvCxnSpPr>
        <p:spPr>
          <a:xfrm>
            <a:off x="1524000" y="1082519"/>
            <a:ext cx="0" cy="310896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AD13F41-47BB-A343-91AE-DFB7643BD429}"/>
              </a:ext>
            </a:extLst>
          </p:cNvPr>
          <p:cNvCxnSpPr/>
          <p:nvPr/>
        </p:nvCxnSpPr>
        <p:spPr>
          <a:xfrm>
            <a:off x="6096000" y="1082519"/>
            <a:ext cx="0" cy="310896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737B45C-3732-0144-A0BD-FE9352F880E3}"/>
              </a:ext>
            </a:extLst>
          </p:cNvPr>
          <p:cNvCxnSpPr/>
          <p:nvPr/>
        </p:nvCxnSpPr>
        <p:spPr>
          <a:xfrm>
            <a:off x="7620000" y="1082519"/>
            <a:ext cx="0" cy="310896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8A70157-C2C7-E34E-A82A-3ED54D51055D}"/>
              </a:ext>
            </a:extLst>
          </p:cNvPr>
          <p:cNvSpPr txBox="1"/>
          <p:nvPr/>
        </p:nvSpPr>
        <p:spPr>
          <a:xfrm>
            <a:off x="670349" y="6333894"/>
            <a:ext cx="2155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demoFolders_v0.png</a:t>
            </a:r>
          </a:p>
        </p:txBody>
      </p:sp>
    </p:spTree>
    <p:extLst>
      <p:ext uri="{BB962C8B-B14F-4D97-AF65-F5344CB8AC3E}">
        <p14:creationId xmlns:p14="http://schemas.microsoft.com/office/powerpoint/2010/main" val="2628655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3"/>
          <a:stretch/>
        </p:blipFill>
        <p:spPr>
          <a:xfrm flipH="1">
            <a:off x="1195504" y="1837346"/>
            <a:ext cx="2834236" cy="30855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3"/>
          <a:stretch/>
        </p:blipFill>
        <p:spPr>
          <a:xfrm>
            <a:off x="4447954" y="1837346"/>
            <a:ext cx="2834236" cy="30855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95504" y="4922874"/>
            <a:ext cx="2834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Left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47954" y="4922874"/>
            <a:ext cx="2834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Right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54080" y="3195444"/>
            <a:ext cx="769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Fibula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89982" y="3195444"/>
            <a:ext cx="769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Fibula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8B37E-606F-8E49-AB34-0EA823353B29}"/>
              </a:ext>
            </a:extLst>
          </p:cNvPr>
          <p:cNvSpPr txBox="1"/>
          <p:nvPr/>
        </p:nvSpPr>
        <p:spPr>
          <a:xfrm>
            <a:off x="1081669" y="6096306"/>
            <a:ext cx="14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laterality.png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236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{D4B581BC-60B3-294D-8F4B-5CC1B546AEA8}tf10001070</Template>
  <TotalTime>19544</TotalTime>
  <Words>150</Words>
  <Application>Microsoft Macintosh PowerPoint</Application>
  <PresentationFormat>On-screen Show (4:3)</PresentationFormat>
  <Paragraphs>60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Calibri</vt:lpstr>
      <vt:lpstr>Rockwell</vt:lpstr>
      <vt:lpstr>Rockwell Condensed</vt:lpstr>
      <vt:lpstr>Rockwell Extra Bold</vt:lpstr>
      <vt:lpstr>Wingdings</vt:lpstr>
      <vt:lpstr>Wood 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Inter-Subject Registration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Serena Bonaretti</dc:creator>
  <cp:lastModifiedBy>Serena Bonaretti</cp:lastModifiedBy>
  <cp:revision>111</cp:revision>
  <dcterms:created xsi:type="dcterms:W3CDTF">2017-11-28T20:02:44Z</dcterms:created>
  <dcterms:modified xsi:type="dcterms:W3CDTF">2020-03-18T16:25:22Z</dcterms:modified>
</cp:coreProperties>
</file>